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63" r:id="rId3"/>
    <p:sldId id="266" r:id="rId4"/>
    <p:sldId id="267" r:id="rId5"/>
    <p:sldId id="268" r:id="rId6"/>
    <p:sldId id="269" r:id="rId7"/>
    <p:sldId id="257" r:id="rId8"/>
    <p:sldId id="264" r:id="rId9"/>
    <p:sldId id="262" r:id="rId10"/>
    <p:sldId id="265" r:id="rId11"/>
    <p:sldId id="270" r:id="rId12"/>
    <p:sldId id="26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obraz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6/16/2019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4175732-949B-4C29-BC06-987D2F7F9B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8000" dirty="0" err="1"/>
              <a:t>Symulator</a:t>
            </a:r>
            <a:r>
              <a:rPr lang="en-GB" sz="8000" dirty="0"/>
              <a:t> </a:t>
            </a:r>
            <a:r>
              <a:rPr lang="en-GB" sz="8000" dirty="0" err="1"/>
              <a:t>statku</a:t>
            </a:r>
            <a:r>
              <a:rPr lang="en-GB" sz="8000" dirty="0"/>
              <a:t> </a:t>
            </a:r>
            <a:endParaRPr lang="ru-RU" sz="8000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8AA38470-AC35-49FF-9CF4-52676730B5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7500" lnSpcReduction="20000"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sz="3600" dirty="0"/>
              <a:t>                                                                                      </a:t>
            </a:r>
            <a:r>
              <a:rPr lang="en-GB" sz="3600" dirty="0" err="1"/>
              <a:t>Uladzislau</a:t>
            </a:r>
            <a:r>
              <a:rPr lang="en-GB" sz="3600" dirty="0"/>
              <a:t> </a:t>
            </a:r>
            <a:r>
              <a:rPr lang="en-GB" sz="3600" dirty="0" err="1"/>
              <a:t>Ketrys</a:t>
            </a:r>
            <a:r>
              <a:rPr lang="en-GB" sz="3600" dirty="0"/>
              <a:t> 3 INF L01</a:t>
            </a:r>
          </a:p>
        </p:txBody>
      </p:sp>
    </p:spTree>
    <p:extLst>
      <p:ext uri="{BB962C8B-B14F-4D97-AF65-F5344CB8AC3E}">
        <p14:creationId xmlns:p14="http://schemas.microsoft.com/office/powerpoint/2010/main" val="3292550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924A78-11EB-4785-9829-0566DDDB6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Teren</a:t>
            </a:r>
            <a:r>
              <a:rPr lang="en-GB" dirty="0"/>
              <a:t> </a:t>
            </a:r>
            <a:endParaRPr lang="ru-RU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1A33D171-99FC-4E05-92EE-2C5AF72B5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609D770-0367-4FE7-A183-3DCA3E622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77" y="1732449"/>
            <a:ext cx="10072468" cy="405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54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439035D-A275-4487-A6DA-7D823A7E3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Aplikacja</a:t>
            </a:r>
            <a:r>
              <a:rPr lang="en-GB" dirty="0"/>
              <a:t> Android</a:t>
            </a:r>
            <a:endParaRPr lang="ru-RU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F90DFF3A-0A8A-4FC6-A11A-43E0CE3DB4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2000" y="1731963"/>
            <a:ext cx="8118474" cy="4059237"/>
          </a:xfrm>
        </p:spPr>
      </p:pic>
    </p:spTree>
    <p:extLst>
      <p:ext uri="{BB962C8B-B14F-4D97-AF65-F5344CB8AC3E}">
        <p14:creationId xmlns:p14="http://schemas.microsoft.com/office/powerpoint/2010/main" val="396453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69BC06-02EC-4BF8-878A-ACFF0F8BB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10353762" cy="4678017"/>
          </a:xfrm>
        </p:spPr>
        <p:txBody>
          <a:bodyPr/>
          <a:lstStyle/>
          <a:p>
            <a:r>
              <a:rPr lang="en-GB" dirty="0" err="1"/>
              <a:t>Dziękuję</a:t>
            </a:r>
            <a:r>
              <a:rPr lang="en-GB" dirty="0"/>
              <a:t> za </a:t>
            </a:r>
            <a:r>
              <a:rPr lang="en-GB" dirty="0" err="1"/>
              <a:t>umagę</a:t>
            </a:r>
            <a:endParaRPr lang="ru-RU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6F5D61D-0D1D-440A-A497-E829E1503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7407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7DF2304-DCCB-428A-951A-C3AA8B8A2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331" y="371061"/>
            <a:ext cx="3882886" cy="1373333"/>
          </a:xfrm>
        </p:spPr>
        <p:txBody>
          <a:bodyPr anchor="b">
            <a:noAutofit/>
          </a:bodyPr>
          <a:lstStyle/>
          <a:p>
            <a:pPr algn="l"/>
            <a:r>
              <a:rPr lang="en-GB" dirty="0" err="1"/>
              <a:t>Mój</a:t>
            </a:r>
            <a:r>
              <a:rPr lang="en-GB" dirty="0"/>
              <a:t> </a:t>
            </a:r>
            <a:r>
              <a:rPr lang="en-GB" dirty="0" err="1"/>
              <a:t>symulator</a:t>
            </a:r>
            <a:r>
              <a:rPr lang="en-GB" dirty="0"/>
              <a:t> </a:t>
            </a:r>
            <a:r>
              <a:rPr lang="en-GB" dirty="0" err="1"/>
              <a:t>zawiera</a:t>
            </a:r>
            <a:r>
              <a:rPr lang="en-GB" dirty="0"/>
              <a:t> 3 </a:t>
            </a:r>
            <a:r>
              <a:rPr lang="en-GB" dirty="0" err="1"/>
              <a:t>sceny</a:t>
            </a:r>
            <a:r>
              <a:rPr lang="en-GB" dirty="0"/>
              <a:t>:</a:t>
            </a:r>
            <a:endParaRPr lang="ru-RU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EF7F809-6C07-4EFA-A0D8-6CA5B754C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332" y="3578087"/>
            <a:ext cx="2915478" cy="2213113"/>
          </a:xfrm>
        </p:spPr>
        <p:txBody>
          <a:bodyPr anchor="t">
            <a:normAutofit/>
          </a:bodyPr>
          <a:lstStyle/>
          <a:p>
            <a:r>
              <a:rPr lang="en-GB" sz="2800" dirty="0"/>
              <a:t>MENU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86947FA6-6C00-4C8E-97F7-C51CE5948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4748" y="1744394"/>
            <a:ext cx="8922790" cy="484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30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7DF2304-DCCB-428A-951A-C3AA8B8A2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331" y="371061"/>
            <a:ext cx="3882886" cy="1373333"/>
          </a:xfrm>
        </p:spPr>
        <p:txBody>
          <a:bodyPr anchor="b">
            <a:noAutofit/>
          </a:bodyPr>
          <a:lstStyle/>
          <a:p>
            <a:pPr algn="l"/>
            <a:endParaRPr lang="ru-RU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EF7F809-6C07-4EFA-A0D8-6CA5B754C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331" y="3578087"/>
            <a:ext cx="2428195" cy="2213113"/>
          </a:xfrm>
        </p:spPr>
        <p:txBody>
          <a:bodyPr anchor="t">
            <a:normAutofit/>
          </a:bodyPr>
          <a:lstStyle/>
          <a:p>
            <a:r>
              <a:rPr lang="en-GB" sz="3200" dirty="0"/>
              <a:t>MAPA</a:t>
            </a:r>
          </a:p>
          <a:p>
            <a:pPr marL="36900" indent="0">
              <a:buNone/>
            </a:pPr>
            <a:r>
              <a:rPr lang="en-GB" dirty="0"/>
              <a:t>(</a:t>
            </a:r>
            <a:r>
              <a:rPr lang="en-GB" dirty="0" err="1"/>
              <a:t>przycisk</a:t>
            </a:r>
            <a:r>
              <a:rPr lang="en-GB" dirty="0"/>
              <a:t> </a:t>
            </a:r>
          </a:p>
          <a:p>
            <a:pPr marL="36900" indent="0">
              <a:buNone/>
            </a:pPr>
            <a:r>
              <a:rPr lang="en-GB" dirty="0"/>
              <a:t>MAP REVIEW </a:t>
            </a:r>
          </a:p>
          <a:p>
            <a:pPr marL="36900" indent="0">
              <a:buNone/>
            </a:pPr>
            <a:r>
              <a:rPr lang="en-GB" dirty="0"/>
              <a:t>w Menu)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EB37B84A-E11F-4CBB-837B-E05EBA57F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525" y="1744394"/>
            <a:ext cx="9273475" cy="474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743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7DF2304-DCCB-428A-951A-C3AA8B8A2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331" y="371061"/>
            <a:ext cx="3882886" cy="1373333"/>
          </a:xfrm>
        </p:spPr>
        <p:txBody>
          <a:bodyPr anchor="b">
            <a:noAutofit/>
          </a:bodyPr>
          <a:lstStyle/>
          <a:p>
            <a:pPr algn="l"/>
            <a:endParaRPr lang="ru-RU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EF7F809-6C07-4EFA-A0D8-6CA5B754C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331" y="3578087"/>
            <a:ext cx="2570921" cy="2213113"/>
          </a:xfrm>
        </p:spPr>
        <p:txBody>
          <a:bodyPr anchor="t">
            <a:normAutofit/>
          </a:bodyPr>
          <a:lstStyle/>
          <a:p>
            <a:r>
              <a:rPr lang="en-GB" sz="2400" dirty="0"/>
              <a:t>SYMULATOR</a:t>
            </a:r>
          </a:p>
          <a:p>
            <a:pPr marL="36900" indent="0">
              <a:buNone/>
            </a:pP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5B796719-5416-4D48-B462-423B9A6D6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1252" y="1744394"/>
            <a:ext cx="9130748" cy="474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950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A6C1232-46AA-4967-AB4F-2BBC31DC5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1329596"/>
          </a:xfrm>
        </p:spPr>
        <p:txBody>
          <a:bodyPr>
            <a:normAutofit/>
          </a:bodyPr>
          <a:lstStyle/>
          <a:p>
            <a:r>
              <a:rPr lang="en-GB" dirty="0" err="1"/>
              <a:t>Interfejs</a:t>
            </a:r>
            <a:r>
              <a:rPr lang="en-GB" dirty="0"/>
              <a:t> </a:t>
            </a:r>
            <a:r>
              <a:rPr lang="en-GB" dirty="0" err="1"/>
              <a:t>użytkownika</a:t>
            </a:r>
            <a:r>
              <a:rPr lang="en-GB" dirty="0"/>
              <a:t> </a:t>
            </a:r>
            <a:endParaRPr lang="ru-R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EE9CAC-347C-43C2-AE87-6BC5566E6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91DD98FC-8CC1-486B-9EBD-692FBE0C6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610" y="2054087"/>
            <a:ext cx="10734260" cy="3737113"/>
          </a:xfrm>
        </p:spPr>
        <p:txBody>
          <a:bodyPr/>
          <a:lstStyle/>
          <a:p>
            <a:r>
              <a:rPr lang="en-GB" sz="2400" dirty="0" err="1"/>
              <a:t>Przycisk</a:t>
            </a:r>
            <a:r>
              <a:rPr lang="en-GB" sz="2400" dirty="0"/>
              <a:t> </a:t>
            </a:r>
            <a:r>
              <a:rPr lang="en-GB" sz="2400" dirty="0" err="1"/>
              <a:t>wyjścia</a:t>
            </a:r>
            <a:r>
              <a:rPr lang="en-GB" sz="2400" dirty="0"/>
              <a:t> do Menu</a:t>
            </a:r>
          </a:p>
          <a:p>
            <a:r>
              <a:rPr lang="en-GB" sz="2400" dirty="0" err="1"/>
              <a:t>Przyciski</a:t>
            </a:r>
            <a:r>
              <a:rPr lang="en-GB" sz="2400" dirty="0"/>
              <a:t> </a:t>
            </a:r>
            <a:r>
              <a:rPr lang="en-GB" sz="2400" dirty="0" err="1"/>
              <a:t>przełączania</a:t>
            </a:r>
            <a:r>
              <a:rPr lang="en-GB" sz="2400" dirty="0"/>
              <a:t> </a:t>
            </a:r>
            <a:r>
              <a:rPr lang="en-GB" sz="2400" dirty="0" err="1"/>
              <a:t>między</a:t>
            </a:r>
            <a:r>
              <a:rPr lang="en-GB" sz="2400" dirty="0"/>
              <a:t> </a:t>
            </a:r>
            <a:r>
              <a:rPr lang="en-GB" sz="2400" dirty="0" err="1"/>
              <a:t>kamerami</a:t>
            </a:r>
            <a:endParaRPr lang="en-GB" sz="2400" dirty="0"/>
          </a:p>
          <a:p>
            <a:r>
              <a:rPr lang="en-GB" sz="2400" dirty="0" err="1"/>
              <a:t>Informacja</a:t>
            </a:r>
            <a:r>
              <a:rPr lang="en-GB" sz="2400" dirty="0"/>
              <a:t> o </a:t>
            </a:r>
            <a:r>
              <a:rPr lang="en-GB" sz="2400" dirty="0" err="1"/>
              <a:t>kursie</a:t>
            </a:r>
            <a:r>
              <a:rPr lang="en-GB" sz="2400" dirty="0"/>
              <a:t> </a:t>
            </a:r>
            <a:r>
              <a:rPr lang="en-GB" sz="2400" dirty="0" err="1"/>
              <a:t>nad</a:t>
            </a:r>
            <a:r>
              <a:rPr lang="en-GB" sz="2400" dirty="0"/>
              <a:t> </a:t>
            </a:r>
            <a:r>
              <a:rPr lang="en-GB" sz="2400" dirty="0" err="1"/>
              <a:t>ziemią</a:t>
            </a:r>
            <a:r>
              <a:rPr lang="en-GB" sz="2400" dirty="0"/>
              <a:t> </a:t>
            </a:r>
            <a:r>
              <a:rPr lang="en-GB" sz="2400" dirty="0" err="1"/>
              <a:t>i</a:t>
            </a:r>
            <a:r>
              <a:rPr lang="en-GB" sz="2400" dirty="0"/>
              <a:t> </a:t>
            </a:r>
            <a:r>
              <a:rPr lang="en-GB" sz="2400" dirty="0" err="1"/>
              <a:t>odległości</a:t>
            </a:r>
            <a:r>
              <a:rPr lang="en-GB" sz="2400" dirty="0"/>
              <a:t> do </a:t>
            </a:r>
            <a:r>
              <a:rPr lang="en-GB" sz="2400" dirty="0" err="1"/>
              <a:t>dna</a:t>
            </a:r>
            <a:endParaRPr lang="en-GB" sz="2400" dirty="0"/>
          </a:p>
          <a:p>
            <a:r>
              <a:rPr lang="en-GB" sz="2400" dirty="0" err="1"/>
              <a:t>Suwaki</a:t>
            </a:r>
            <a:r>
              <a:rPr lang="en-GB" sz="2400" dirty="0"/>
              <a:t> do </a:t>
            </a:r>
            <a:r>
              <a:rPr lang="en-GB" sz="2400" dirty="0" err="1"/>
              <a:t>sterowania</a:t>
            </a:r>
            <a:r>
              <a:rPr lang="en-GB" sz="2400" dirty="0"/>
              <a:t> </a:t>
            </a:r>
            <a:r>
              <a:rPr lang="en-GB" sz="2400" dirty="0" err="1"/>
              <a:t>kursem</a:t>
            </a:r>
            <a:r>
              <a:rPr lang="en-GB" sz="2400" dirty="0"/>
              <a:t> </a:t>
            </a:r>
            <a:r>
              <a:rPr lang="en-GB" sz="2400" dirty="0" err="1"/>
              <a:t>i</a:t>
            </a:r>
            <a:r>
              <a:rPr lang="en-GB" sz="2400" dirty="0"/>
              <a:t> </a:t>
            </a:r>
            <a:r>
              <a:rPr lang="en-GB" sz="2400" dirty="0" err="1"/>
              <a:t>prędkością</a:t>
            </a:r>
            <a:endParaRPr lang="en-GB" sz="2400" dirty="0"/>
          </a:p>
          <a:p>
            <a:r>
              <a:rPr lang="en-GB" sz="2400" dirty="0" err="1"/>
              <a:t>Informacja</a:t>
            </a:r>
            <a:r>
              <a:rPr lang="en-GB" sz="2400" dirty="0"/>
              <a:t> o </a:t>
            </a:r>
            <a:r>
              <a:rPr lang="en-GB" sz="2400" dirty="0" err="1"/>
              <a:t>kącie</a:t>
            </a:r>
            <a:r>
              <a:rPr lang="en-GB" sz="2400" dirty="0"/>
              <a:t> </a:t>
            </a:r>
            <a:r>
              <a:rPr lang="en-GB" sz="2400" dirty="0" err="1"/>
              <a:t>steru</a:t>
            </a:r>
            <a:r>
              <a:rPr lang="en-GB" sz="2400" dirty="0"/>
              <a:t> (w </a:t>
            </a:r>
            <a:r>
              <a:rPr lang="en-GB" sz="2400" dirty="0" err="1"/>
              <a:t>stopniach</a:t>
            </a:r>
            <a:r>
              <a:rPr lang="en-GB" sz="2400" dirty="0"/>
              <a:t> </a:t>
            </a:r>
            <a:r>
              <a:rPr lang="en-GB" sz="2400" dirty="0" err="1"/>
              <a:t>i</a:t>
            </a:r>
            <a:r>
              <a:rPr lang="en-GB" sz="2400" dirty="0"/>
              <a:t> </a:t>
            </a:r>
            <a:r>
              <a:rPr lang="en-GB" sz="2400" dirty="0" err="1"/>
              <a:t>procentach</a:t>
            </a:r>
            <a:r>
              <a:rPr lang="en-GB" sz="2400" dirty="0"/>
              <a:t>)</a:t>
            </a:r>
          </a:p>
          <a:p>
            <a:r>
              <a:rPr lang="en-GB" sz="2400" dirty="0" err="1"/>
              <a:t>Informacja</a:t>
            </a:r>
            <a:r>
              <a:rPr lang="en-GB" sz="2400" dirty="0"/>
              <a:t> o </a:t>
            </a:r>
            <a:r>
              <a:rPr lang="en-GB" sz="2400" dirty="0" err="1"/>
              <a:t>prędkości</a:t>
            </a:r>
            <a:r>
              <a:rPr lang="en-GB" sz="2400" dirty="0"/>
              <a:t> (w </a:t>
            </a:r>
            <a:r>
              <a:rPr lang="en-GB" sz="2400" dirty="0" err="1"/>
              <a:t>węzłach</a:t>
            </a:r>
            <a:r>
              <a:rPr lang="en-GB" sz="2400" dirty="0"/>
              <a:t> </a:t>
            </a:r>
            <a:r>
              <a:rPr lang="en-GB" sz="2400" dirty="0" err="1"/>
              <a:t>i</a:t>
            </a:r>
            <a:r>
              <a:rPr lang="en-GB" sz="2400" dirty="0"/>
              <a:t> </a:t>
            </a:r>
            <a:r>
              <a:rPr lang="en-GB" sz="2400" dirty="0" err="1"/>
              <a:t>procentach</a:t>
            </a:r>
            <a:r>
              <a:rPr lang="en-GB" sz="2400" dirty="0"/>
              <a:t>)</a:t>
            </a:r>
          </a:p>
          <a:p>
            <a:endParaRPr lang="en-GB" dirty="0"/>
          </a:p>
          <a:p>
            <a:endParaRPr lang="ru-RU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39F0B87F-5E93-4B64-A7E6-92F170CD6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563" y="368055"/>
            <a:ext cx="2307102" cy="612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24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3C8E335-55F2-4D93-B207-35F3CFEB8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32523"/>
            <a:ext cx="10353762" cy="2040834"/>
          </a:xfrm>
        </p:spPr>
        <p:txBody>
          <a:bodyPr>
            <a:normAutofit/>
          </a:bodyPr>
          <a:lstStyle/>
          <a:p>
            <a:r>
              <a:rPr lang="en-GB" sz="4400" dirty="0"/>
              <a:t>W </a:t>
            </a:r>
            <a:r>
              <a:rPr lang="en-GB" sz="4400" dirty="0" err="1"/>
              <a:t>symulatorze</a:t>
            </a:r>
            <a:r>
              <a:rPr lang="en-GB" sz="4400" dirty="0"/>
              <a:t> </a:t>
            </a:r>
            <a:r>
              <a:rPr lang="en-GB" sz="4400" dirty="0" err="1"/>
              <a:t>zaimplementowany</a:t>
            </a:r>
            <a:r>
              <a:rPr lang="en-GB" sz="4400" dirty="0"/>
              <a:t> jest model </a:t>
            </a:r>
            <a:r>
              <a:rPr lang="en-GB" sz="4400" dirty="0" err="1"/>
              <a:t>Nomoto</a:t>
            </a:r>
            <a:endParaRPr lang="ru-RU" sz="4400" dirty="0"/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2F8C5F76-DAAA-4281-8D77-7EADADEE7B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2177" y="2173356"/>
            <a:ext cx="6591300" cy="4241511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308D051D-05C7-4962-98E6-400C3CF03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25" y="2838734"/>
            <a:ext cx="3960593" cy="300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261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A758EB-03EE-4959-A8DE-B51C4C6BC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Własny</a:t>
            </a:r>
            <a:r>
              <a:rPr lang="en-GB" dirty="0"/>
              <a:t> model </a:t>
            </a:r>
            <a:r>
              <a:rPr lang="en-GB" dirty="0" err="1"/>
              <a:t>statku</a:t>
            </a:r>
            <a:endParaRPr lang="ru-RU" dirty="0"/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BA7965A4-F9BB-44A8-84ED-B524FCDC5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1" y="1785144"/>
            <a:ext cx="7648575" cy="3952875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286A7EC0-C890-4467-9EAA-1CC2B1EF2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976" y="1785144"/>
            <a:ext cx="4198468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68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A758EB-03EE-4959-A8DE-B51C4C6BC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Własny</a:t>
            </a:r>
            <a:r>
              <a:rPr lang="en-GB" dirty="0"/>
              <a:t> model </a:t>
            </a:r>
            <a:r>
              <a:rPr lang="en-GB" dirty="0" err="1"/>
              <a:t>mostka</a:t>
            </a:r>
            <a:endParaRPr lang="ru-RU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83AAA77F-4BFC-42D2-A622-56014C518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65D5C13-A616-4887-B5B3-B40DEA73D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212" y="1713371"/>
            <a:ext cx="10016197" cy="4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604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924A78-11EB-4785-9829-0566DDDB6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Port</a:t>
            </a:r>
            <a:endParaRPr lang="ru-RU" dirty="0"/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0771ACF4-18D5-4041-837E-51A0A3F62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3717" y="2213769"/>
            <a:ext cx="9031457" cy="403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79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Łupek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87</Words>
  <Application>Microsoft Office PowerPoint</Application>
  <PresentationFormat>Panoramiczny</PresentationFormat>
  <Paragraphs>26</Paragraphs>
  <Slides>12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12</vt:i4>
      </vt:variant>
    </vt:vector>
  </HeadingPairs>
  <TitlesOfParts>
    <vt:vector size="16" baseType="lpstr">
      <vt:lpstr>Calisto MT</vt:lpstr>
      <vt:lpstr>Trebuchet MS</vt:lpstr>
      <vt:lpstr>Wingdings 2</vt:lpstr>
      <vt:lpstr>Łupek</vt:lpstr>
      <vt:lpstr>Symulator statku </vt:lpstr>
      <vt:lpstr>Mój symulator zawiera 3 sceny:</vt:lpstr>
      <vt:lpstr>Prezentacja programu PowerPoint</vt:lpstr>
      <vt:lpstr>Prezentacja programu PowerPoint</vt:lpstr>
      <vt:lpstr>Interfejs użytkownika </vt:lpstr>
      <vt:lpstr>W symulatorze zaimplementowany jest model Nomoto</vt:lpstr>
      <vt:lpstr>Własny model statku</vt:lpstr>
      <vt:lpstr>Własny model mostka</vt:lpstr>
      <vt:lpstr>Port</vt:lpstr>
      <vt:lpstr>Teren </vt:lpstr>
      <vt:lpstr>Aplikacja Android</vt:lpstr>
      <vt:lpstr>Dziękuję za umagę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Symulator statku</dc:title>
  <dc:creator>Vlad Ketris</dc:creator>
  <cp:lastModifiedBy>Vlad Ketris</cp:lastModifiedBy>
  <cp:revision>8</cp:revision>
  <dcterms:created xsi:type="dcterms:W3CDTF">2019-06-16T18:21:52Z</dcterms:created>
  <dcterms:modified xsi:type="dcterms:W3CDTF">2019-06-16T20:32:03Z</dcterms:modified>
</cp:coreProperties>
</file>